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0" r:id="rId4"/>
    <p:sldId id="258" r:id="rId5"/>
    <p:sldId id="259" r:id="rId6"/>
    <p:sldId id="262" r:id="rId7"/>
    <p:sldId id="263" r:id="rId8"/>
    <p:sldId id="264" r:id="rId9"/>
    <p:sldId id="261" r:id="rId10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1176" y="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viewProps" Target="view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presProps" Target="presProps.xml" /><Relationship Id="rId5" Type="http://schemas.openxmlformats.org/officeDocument/2006/relationships/slide" Target="slides/slide4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EA241D2-D6AC-4C74-96DE-64119180A1F0}" type="datetimeFigureOut">
              <a:rPr lang="uk-UA" smtClean="0"/>
              <a:t>03.05.2022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uk-UA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EC09E8D-AA42-416D-A3DC-37C7F043DC24}" type="slidenum">
              <a:rPr lang="uk-UA" smtClean="0"/>
              <a:t>‹№›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241D2-D6AC-4C74-96DE-64119180A1F0}" type="datetimeFigureOut">
              <a:rPr lang="uk-UA" smtClean="0"/>
              <a:t>03.05.2022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9E8D-AA42-416D-A3DC-37C7F043DC24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241D2-D6AC-4C74-96DE-64119180A1F0}" type="datetimeFigureOut">
              <a:rPr lang="uk-UA" smtClean="0"/>
              <a:t>03.05.2022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9E8D-AA42-416D-A3DC-37C7F043DC24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EA241D2-D6AC-4C74-96DE-64119180A1F0}" type="datetimeFigureOut">
              <a:rPr lang="uk-UA" smtClean="0"/>
              <a:t>03.05.2022</a:t>
            </a:fld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EC09E8D-AA42-416D-A3DC-37C7F043DC24}" type="slidenum">
              <a:rPr lang="uk-UA" smtClean="0"/>
              <a:t>‹№›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EA241D2-D6AC-4C74-96DE-64119180A1F0}" type="datetimeFigureOut">
              <a:rPr lang="uk-UA" smtClean="0"/>
              <a:t>03.05.2022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uk-UA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EC09E8D-AA42-416D-A3DC-37C7F043DC24}" type="slidenum">
              <a:rPr lang="uk-UA" smtClean="0"/>
              <a:t>‹№›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241D2-D6AC-4C74-96DE-64119180A1F0}" type="datetimeFigureOut">
              <a:rPr lang="uk-UA" smtClean="0"/>
              <a:t>03.05.2022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9E8D-AA42-416D-A3DC-37C7F043DC24}" type="slidenum">
              <a:rPr lang="uk-UA" smtClean="0"/>
              <a:t>‹№›</a:t>
            </a:fld>
            <a:endParaRPr lang="uk-UA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241D2-D6AC-4C74-96DE-64119180A1F0}" type="datetimeFigureOut">
              <a:rPr lang="uk-UA" smtClean="0"/>
              <a:t>03.05.2022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9E8D-AA42-416D-A3DC-37C7F043DC24}" type="slidenum">
              <a:rPr lang="uk-UA" smtClean="0"/>
              <a:t>‹№›</a:t>
            </a:fld>
            <a:endParaRPr lang="uk-UA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EA241D2-D6AC-4C74-96DE-64119180A1F0}" type="datetimeFigureOut">
              <a:rPr lang="uk-UA" smtClean="0"/>
              <a:t>03.05.2022</a:t>
            </a:fld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EC09E8D-AA42-416D-A3DC-37C7F043DC24}" type="slidenum">
              <a:rPr lang="uk-UA" smtClean="0"/>
              <a:t>‹№›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241D2-D6AC-4C74-96DE-64119180A1F0}" type="datetimeFigureOut">
              <a:rPr lang="uk-UA" smtClean="0"/>
              <a:t>03.05.2022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9E8D-AA42-416D-A3DC-37C7F043DC24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EA241D2-D6AC-4C74-96DE-64119180A1F0}" type="datetimeFigureOut">
              <a:rPr lang="uk-UA" smtClean="0"/>
              <a:t>03.05.2022</a:t>
            </a:fld>
            <a:endParaRPr lang="uk-UA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EC09E8D-AA42-416D-A3DC-37C7F043DC24}" type="slidenum">
              <a:rPr lang="uk-UA" smtClean="0"/>
              <a:t>‹№›</a:t>
            </a:fld>
            <a:endParaRPr lang="uk-UA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EA241D2-D6AC-4C74-96DE-64119180A1F0}" type="datetimeFigureOut">
              <a:rPr lang="uk-UA" smtClean="0"/>
              <a:t>03.05.2022</a:t>
            </a:fld>
            <a:endParaRPr lang="uk-UA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EC09E8D-AA42-416D-A3DC-37C7F043DC24}" type="slidenum">
              <a:rPr lang="uk-UA" smtClean="0"/>
              <a:t>‹№›</a:t>
            </a:fld>
            <a:endParaRPr lang="uk-UA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EA241D2-D6AC-4C74-96DE-64119180A1F0}" type="datetimeFigureOut">
              <a:rPr lang="uk-UA" smtClean="0"/>
              <a:t>03.05.2022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EC09E8D-AA42-416D-A3DC-37C7F043DC24}" type="slidenum">
              <a:rPr lang="uk-UA" smtClean="0"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7704" y="1700808"/>
            <a:ext cx="6840760" cy="2237634"/>
          </a:xfrm>
        </p:spPr>
        <p:txBody>
          <a:bodyPr>
            <a:noAutofit/>
          </a:bodyPr>
          <a:lstStyle/>
          <a:p>
            <a:pPr algn="ctr"/>
            <a:r>
              <a:rPr lang="uk-UA" sz="4400" dirty="0">
                <a:solidFill>
                  <a:srgbClr val="FF9900"/>
                </a:solidFill>
              </a:rPr>
              <a:t>ІНТЕРВ’Ю.</a:t>
            </a:r>
            <a:br>
              <a:rPr lang="uk-UA" sz="4400" dirty="0">
                <a:solidFill>
                  <a:srgbClr val="FF9900"/>
                </a:solidFill>
              </a:rPr>
            </a:br>
            <a:r>
              <a:rPr lang="uk-UA" sz="4400" dirty="0">
                <a:solidFill>
                  <a:srgbClr val="FF9900"/>
                </a:solidFill>
              </a:rPr>
              <a:t>ЕКСПРЕС-ІНТЕРВ’Ю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5661248"/>
            <a:ext cx="6172200" cy="713674"/>
          </a:xfrm>
        </p:spPr>
        <p:txBody>
          <a:bodyPr>
            <a:normAutofit fontScale="92500" lnSpcReduction="20000"/>
          </a:bodyPr>
          <a:lstStyle/>
          <a:p>
            <a:r>
              <a:rPr lang="uk-UA" dirty="0"/>
              <a:t>ОНЛАЙН-ЗАНЯТТЯ ТВОРЧОГО ОБ’ЄДНАННЯ МЕДІАПЛАТФОРМА «ПЛАНЕТА ЗМІ»</a:t>
            </a:r>
            <a:br>
              <a:rPr lang="uk-UA" dirty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85843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014" y="1052736"/>
            <a:ext cx="3816424" cy="1080120"/>
          </a:xfrm>
        </p:spPr>
        <p:txBody>
          <a:bodyPr>
            <a:normAutofit/>
          </a:bodyPr>
          <a:lstStyle/>
          <a:p>
            <a:pPr algn="ctr"/>
            <a:r>
              <a:rPr lang="uk-UA" sz="4800" b="1" dirty="0">
                <a:solidFill>
                  <a:srgbClr val="7030A0"/>
                </a:solidFill>
              </a:rPr>
              <a:t>ІНТЕРВ’Ю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63367"/>
            <a:ext cx="3773413" cy="3140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504" y="3303858"/>
            <a:ext cx="8280920" cy="3170093"/>
          </a:xfrm>
        </p:spPr>
        <p:txBody>
          <a:bodyPr>
            <a:noAutofit/>
          </a:bodyPr>
          <a:lstStyle/>
          <a:p>
            <a:pPr algn="ctr"/>
            <a:r>
              <a:rPr lang="uk-UA" sz="4000" dirty="0"/>
              <a:t>Заздалегідь спланована розмова журналіста з людиною, метою якої є зібрати необхідну інформацію.</a:t>
            </a:r>
          </a:p>
        </p:txBody>
      </p:sp>
      <p:sp>
        <p:nvSpPr>
          <p:cNvPr id="4" name="AutoShape 6" descr="Услуги: Подготовка интервью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69071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uk-UA" sz="4400" b="1" dirty="0">
                <a:solidFill>
                  <a:srgbClr val="008000"/>
                </a:solidFill>
              </a:rPr>
              <a:t>Учасники інтерв’ю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556792"/>
            <a:ext cx="7467600" cy="49171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3200" dirty="0"/>
              <a:t>Учасників </a:t>
            </a:r>
            <a:r>
              <a:rPr lang="uk-UA" sz="3200" b="1" dirty="0"/>
              <a:t>інтерв'ю називають</a:t>
            </a:r>
            <a:r>
              <a:rPr lang="uk-UA" sz="3200" dirty="0"/>
              <a:t>: </a:t>
            </a:r>
            <a:r>
              <a:rPr lang="uk-UA" sz="3200" b="1" dirty="0">
                <a:solidFill>
                  <a:srgbClr val="008000"/>
                </a:solidFill>
              </a:rPr>
              <a:t>інтерв'юер</a:t>
            </a:r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sz="3200" dirty="0"/>
              <a:t>(журналіст, той, хто </a:t>
            </a:r>
            <a:r>
              <a:rPr lang="uk-UA" sz="3200" b="1" dirty="0"/>
              <a:t>бере інтерв'ю</a:t>
            </a:r>
            <a:r>
              <a:rPr lang="uk-UA" sz="3200" dirty="0"/>
              <a:t>) та </a:t>
            </a:r>
            <a:r>
              <a:rPr lang="uk-UA" sz="3200" b="1" dirty="0">
                <a:solidFill>
                  <a:srgbClr val="008000"/>
                </a:solidFill>
              </a:rPr>
              <a:t>респондент</a:t>
            </a:r>
            <a:r>
              <a:rPr lang="uk-UA" sz="3200" dirty="0">
                <a:solidFill>
                  <a:srgbClr val="008000"/>
                </a:solidFill>
              </a:rPr>
              <a:t> </a:t>
            </a:r>
            <a:r>
              <a:rPr lang="uk-UA" sz="3200" dirty="0"/>
              <a:t>(людина, у якої беруть інтерв’ю).</a:t>
            </a:r>
          </a:p>
        </p:txBody>
      </p:sp>
      <p:pic>
        <p:nvPicPr>
          <p:cNvPr id="5" name="Picture 5" descr="Пользовательское интервью: виды, методы и подходы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27" b="1"/>
          <a:stretch/>
        </p:blipFill>
        <p:spPr bwMode="auto">
          <a:xfrm>
            <a:off x="179512" y="3716594"/>
            <a:ext cx="8640960" cy="3263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4048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2372" y="332656"/>
            <a:ext cx="8075240" cy="1368152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400" b="1" dirty="0">
                <a:solidFill>
                  <a:srgbClr val="7030A0"/>
                </a:solidFill>
              </a:rPr>
              <a:t>ПІДГОТОВКА ДО ІНТЕРВ’Ю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459" y="1772816"/>
            <a:ext cx="3652983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2060848"/>
            <a:ext cx="5832648" cy="4392488"/>
          </a:xfrm>
        </p:spPr>
        <p:txBody>
          <a:bodyPr numCol="1">
            <a:normAutofit/>
          </a:bodyPr>
          <a:lstStyle/>
          <a:p>
            <a:pPr algn="ctr"/>
            <a:r>
              <a:rPr lang="uk-UA" sz="3600" dirty="0"/>
              <a:t>Домовляємося про місце і час зустрічі.</a:t>
            </a:r>
          </a:p>
          <a:p>
            <a:pPr algn="ctr"/>
            <a:r>
              <a:rPr lang="uk-UA" sz="3600" dirty="0"/>
              <a:t>Обираємо тему інтерв’ю.</a:t>
            </a:r>
          </a:p>
          <a:p>
            <a:pPr algn="ctr"/>
            <a:r>
              <a:rPr lang="uk-UA" sz="3600" dirty="0"/>
              <a:t>Збираємо інформацію про людину.</a:t>
            </a:r>
          </a:p>
          <a:p>
            <a:pPr algn="ctr"/>
            <a:r>
              <a:rPr lang="uk-UA" sz="3600" dirty="0"/>
              <a:t>Готуємо запитання.</a:t>
            </a:r>
          </a:p>
        </p:txBody>
      </p:sp>
    </p:spTree>
    <p:extLst>
      <p:ext uri="{BB962C8B-B14F-4D97-AF65-F5344CB8AC3E}">
        <p14:creationId xmlns:p14="http://schemas.microsoft.com/office/powerpoint/2010/main" val="1100253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3898776" cy="2146250"/>
          </a:xfrm>
        </p:spPr>
        <p:txBody>
          <a:bodyPr>
            <a:noAutofit/>
          </a:bodyPr>
          <a:lstStyle/>
          <a:p>
            <a:pPr algn="ctr"/>
            <a:r>
              <a:rPr lang="uk-UA" sz="4000" b="1" dirty="0">
                <a:solidFill>
                  <a:srgbClr val="0070C0"/>
                </a:solidFill>
              </a:rPr>
              <a:t>ПРАВИЛА УСПІШНОГО ІНТЕРВ’Ю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0648"/>
            <a:ext cx="3866851" cy="3218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3478906"/>
            <a:ext cx="7560840" cy="3224115"/>
          </a:xfrm>
        </p:spPr>
        <p:txBody>
          <a:bodyPr numCol="2">
            <a:normAutofit fontScale="92500" lnSpcReduction="10000"/>
          </a:bodyPr>
          <a:lstStyle/>
          <a:p>
            <a:r>
              <a:rPr lang="uk-UA" dirty="0"/>
              <a:t>ІНТЕРВ’Ю МАЄ СТОСУВАТИСЯ ОДНІЄЇ (МАКСИМУМ 2) ТЕМИ;</a:t>
            </a:r>
          </a:p>
          <a:p>
            <a:r>
              <a:rPr lang="uk-UA" dirty="0"/>
              <a:t>ЗАПИТАННЯ МАЮТЬ БУТИ СФОРМУЛЬОВАНІ МАКСИМАЛЬНО ЧІТКО;</a:t>
            </a:r>
          </a:p>
          <a:p>
            <a:r>
              <a:rPr lang="uk-UA" dirty="0"/>
              <a:t>ОДНОЧАСНО МОЖНА ПОСТАВИТИ ЛИШЕ ОДНЕ ЗАПИТАННЯ;</a:t>
            </a:r>
          </a:p>
          <a:p>
            <a:r>
              <a:rPr lang="uk-UA" dirty="0"/>
              <a:t>УНИКАТИ ЗАПИТАНЬ, НА ЯКІ МОЖНА ВІДПОВІСТИ ЛИШЕ ТАК АБО НІ;</a:t>
            </a:r>
          </a:p>
          <a:p>
            <a:r>
              <a:rPr lang="uk-UA" dirty="0"/>
              <a:t>НЕ ПЕРЕБИВАТИ ЛЮДИНУ.</a:t>
            </a:r>
          </a:p>
        </p:txBody>
      </p:sp>
    </p:spTree>
    <p:extLst>
      <p:ext uri="{BB962C8B-B14F-4D97-AF65-F5344CB8AC3E}">
        <p14:creationId xmlns:p14="http://schemas.microsoft.com/office/powerpoint/2010/main" val="4142763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292" y="692696"/>
            <a:ext cx="7776864" cy="1127175"/>
          </a:xfrm>
        </p:spPr>
        <p:txBody>
          <a:bodyPr>
            <a:noAutofit/>
          </a:bodyPr>
          <a:lstStyle/>
          <a:p>
            <a:pPr algn="ctr"/>
            <a:r>
              <a:rPr lang="uk-UA" sz="4800" b="1" dirty="0">
                <a:solidFill>
                  <a:schemeClr val="accent1">
                    <a:lumMod val="75000"/>
                  </a:schemeClr>
                </a:solidFill>
              </a:rPr>
              <a:t>ЕКСПРЕС- ІНТЕРВ’Ю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33264" y="2276872"/>
            <a:ext cx="8280920" cy="1728192"/>
          </a:xfrm>
        </p:spPr>
        <p:txBody>
          <a:bodyPr numCol="1">
            <a:noAutofit/>
          </a:bodyPr>
          <a:lstStyle/>
          <a:p>
            <a:pPr marL="0" indent="0" algn="ctr">
              <a:buNone/>
            </a:pPr>
            <a:r>
              <a:rPr lang="uk-UA" sz="2800" dirty="0"/>
              <a:t>КОРОТКЕ ІНТЕРВ’Ю, ДЕ МІНІМАЛЬНОЮ КІЛЬКІСТЮ ЗАПИТАНЬ ЖУРНАЛІСТ ДІЗНАЄТЬСЯ ПОТРІБНУ ІНФОРМАЦІЮ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437112"/>
            <a:ext cx="5508104" cy="2205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5520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292" y="692696"/>
            <a:ext cx="7776864" cy="1127175"/>
          </a:xfrm>
        </p:spPr>
        <p:txBody>
          <a:bodyPr>
            <a:noAutofit/>
          </a:bodyPr>
          <a:lstStyle/>
          <a:p>
            <a:pPr algn="ctr"/>
            <a:r>
              <a:rPr lang="uk-UA" sz="4800" b="1" dirty="0">
                <a:solidFill>
                  <a:srgbClr val="7030A0"/>
                </a:solidFill>
              </a:rPr>
              <a:t>Завдання 1.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33264" y="2029441"/>
            <a:ext cx="8280920" cy="1944216"/>
          </a:xfrm>
        </p:spPr>
        <p:txBody>
          <a:bodyPr numCol="1">
            <a:noAutofit/>
          </a:bodyPr>
          <a:lstStyle/>
          <a:p>
            <a:pPr marL="0" indent="0" algn="ctr">
              <a:buNone/>
            </a:pPr>
            <a:r>
              <a:rPr lang="uk-UA" sz="2800" dirty="0"/>
              <a:t>ПРИДУМАТИ 3 ЗАПИТАННЯ ДЛЯ ЕКСПРЕС-ІНТЕРВ’Ю. </a:t>
            </a:r>
            <a:r>
              <a:rPr lang="uk-UA" sz="2800" b="1" dirty="0">
                <a:solidFill>
                  <a:srgbClr val="7030A0"/>
                </a:solidFill>
              </a:rPr>
              <a:t>ТЕМА:</a:t>
            </a:r>
            <a:r>
              <a:rPr lang="uk-UA" sz="2800" dirty="0"/>
              <a:t> </a:t>
            </a:r>
            <a:r>
              <a:rPr lang="en-US" sz="2800" dirty="0"/>
              <a:t>ХОБІ</a:t>
            </a:r>
            <a:endParaRPr lang="uk-UA" sz="2800" dirty="0"/>
          </a:p>
        </p:txBody>
      </p:sp>
      <p:sp>
        <p:nvSpPr>
          <p:cNvPr id="4" name="AutoShape 2" descr="Візитки учнів медіа-школи “Stand UP” - Медіа-школа &quot;Stand up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350568"/>
            <a:ext cx="4968552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9754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0375" y="143695"/>
            <a:ext cx="7776864" cy="1127175"/>
          </a:xfrm>
        </p:spPr>
        <p:txBody>
          <a:bodyPr>
            <a:noAutofit/>
          </a:bodyPr>
          <a:lstStyle/>
          <a:p>
            <a:pPr algn="ctr"/>
            <a:r>
              <a:rPr lang="uk-UA" sz="4800" b="1" dirty="0">
                <a:solidFill>
                  <a:srgbClr val="92D050"/>
                </a:solidFill>
              </a:rPr>
              <a:t>Завдання 2.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1106" y="1559028"/>
            <a:ext cx="8280920" cy="2664296"/>
          </a:xfrm>
        </p:spPr>
        <p:txBody>
          <a:bodyPr numCol="1">
            <a:noAutofit/>
          </a:bodyPr>
          <a:lstStyle/>
          <a:p>
            <a:pPr marL="0" indent="0" algn="ctr">
              <a:buNone/>
            </a:pPr>
            <a:r>
              <a:rPr lang="uk-UA" sz="2600" dirty="0"/>
              <a:t>1) НАПИСАТИ </a:t>
            </a:r>
            <a:r>
              <a:rPr lang="en-US" sz="2600" dirty="0"/>
              <a:t>5 </a:t>
            </a:r>
            <a:r>
              <a:rPr lang="uk-UA" sz="2600" b="1" dirty="0"/>
              <a:t>ЦІКАВ</a:t>
            </a:r>
            <a:r>
              <a:rPr lang="en-US" sz="2600" b="1" dirty="0"/>
              <a:t>ИХ</a:t>
            </a:r>
            <a:r>
              <a:rPr lang="uk-UA" sz="2600" dirty="0"/>
              <a:t> ФАКТІВ ПРО СЕБЕ.</a:t>
            </a:r>
          </a:p>
          <a:p>
            <a:pPr marL="0" indent="0" algn="ctr">
              <a:buNone/>
            </a:pPr>
            <a:r>
              <a:rPr lang="uk-UA" sz="2600" dirty="0"/>
              <a:t>2) ПРИДУМАТИ ЗАПИТАННЯ ДЛЯ ЕКСПРЕС-ІНТЕРВ’Ю, ЩОБ РОЗШИРИТИ ЦІ ФАКТИ (3 ЗАПИТАННЯ ДО КОЖНОГО ФАКТУ.)</a:t>
            </a:r>
          </a:p>
        </p:txBody>
      </p:sp>
      <p:sp>
        <p:nvSpPr>
          <p:cNvPr id="4" name="AutoShape 2" descr="Візитки учнів медіа-школи “Stand UP” - Медіа-школа &quot;Stand up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68" y="3573016"/>
            <a:ext cx="8573796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94589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19256" cy="1210146"/>
          </a:xfrm>
        </p:spPr>
        <p:txBody>
          <a:bodyPr>
            <a:noAutofit/>
          </a:bodyPr>
          <a:lstStyle/>
          <a:p>
            <a:pPr algn="ctr"/>
            <a:r>
              <a:rPr lang="uk-UA" sz="5400" b="1" dirty="0">
                <a:solidFill>
                  <a:srgbClr val="FF0000"/>
                </a:solidFill>
              </a:rPr>
              <a:t>Дякую за заняття</a:t>
            </a:r>
            <a:r>
              <a:rPr lang="uk-UA" sz="6000" dirty="0">
                <a:solidFill>
                  <a:srgbClr val="FF0000"/>
                </a:solidFill>
              </a:rPr>
              <a:t>! </a:t>
            </a:r>
            <a:r>
              <a:rPr lang="uk-UA" sz="6000" dirty="0">
                <a:solidFill>
                  <a:srgbClr val="FF0000"/>
                </a:solidFill>
                <a:sym typeface="Wingdings" panose="05000000000000000000" pitchFamily="2" charset="2"/>
              </a:rPr>
              <a:t></a:t>
            </a:r>
            <a:endParaRPr lang="uk-UA" sz="6000" dirty="0">
              <a:solidFill>
                <a:srgbClr val="FF0000"/>
              </a:solidFill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420888"/>
            <a:ext cx="6793022" cy="4073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0630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272</TotalTime>
  <Words>155</Words>
  <Application>Microsoft Office PowerPoint</Application>
  <PresentationFormat>Екран (4:3)</PresentationFormat>
  <Paragraphs>25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9</vt:i4>
      </vt:variant>
    </vt:vector>
  </HeadingPairs>
  <TitlesOfParts>
    <vt:vector size="10" baseType="lpstr">
      <vt:lpstr>Эркер</vt:lpstr>
      <vt:lpstr>ІНТЕРВ’Ю. ЕКСПРЕС-ІНТЕРВ’Ю</vt:lpstr>
      <vt:lpstr>ІНТЕРВ’Ю</vt:lpstr>
      <vt:lpstr>Учасники інтерв’ю</vt:lpstr>
      <vt:lpstr>ПІДГОТОВКА ДО ІНТЕРВ’Ю</vt:lpstr>
      <vt:lpstr>ПРАВИЛА УСПІШНОГО ІНТЕРВ’Ю</vt:lpstr>
      <vt:lpstr>ЕКСПРЕС- ІНТЕРВ’Ю</vt:lpstr>
      <vt:lpstr>Завдання 1.</vt:lpstr>
      <vt:lpstr>Завдання 2.</vt:lpstr>
      <vt:lpstr>Дякую за заняття! 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ІНТЕРВ’Ю. ВИДИ ІНТЕРВ’Ю. ЕКСПРЕС-ІНТЕРВ’Ю</dc:title>
  <dc:creator>USER-4</dc:creator>
  <cp:lastModifiedBy>Вікторія Романченко</cp:lastModifiedBy>
  <cp:revision>12</cp:revision>
  <dcterms:created xsi:type="dcterms:W3CDTF">2021-01-14T09:41:29Z</dcterms:created>
  <dcterms:modified xsi:type="dcterms:W3CDTF">2022-05-03T10:48:48Z</dcterms:modified>
</cp:coreProperties>
</file>